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Montserrat" panose="00000500000000000000" pitchFamily="2" charset="-18"/>
      <p:regular r:id="rId23"/>
    </p:embeddedFont>
    <p:embeddedFont>
      <p:font typeface="Montserrat Bold" panose="020B0604020202020204" charset="-18"/>
      <p:regular r:id="rId24"/>
    </p:embeddedFont>
    <p:embeddedFont>
      <p:font typeface="Montserrat Italics" panose="020B0604020202020204" charset="-18"/>
      <p:regular r:id="rId25"/>
    </p:embeddedFont>
    <p:embeddedFont>
      <p:font typeface="The Seasons" panose="020B0604020202020204" charset="-18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4" d="100"/>
          <a:sy n="64" d="100"/>
        </p:scale>
        <p:origin x="580" y="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18" Type="http://schemas.openxmlformats.org/officeDocument/2006/relationships/image" Target="../media/image22.jpeg"/><Relationship Id="rId3" Type="http://schemas.openxmlformats.org/officeDocument/2006/relationships/image" Target="../media/image8.png"/><Relationship Id="rId21" Type="http://schemas.openxmlformats.org/officeDocument/2006/relationships/image" Target="../media/image25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17" Type="http://schemas.openxmlformats.org/officeDocument/2006/relationships/image" Target="../media/image21.jpeg"/><Relationship Id="rId2" Type="http://schemas.openxmlformats.org/officeDocument/2006/relationships/image" Target="../media/image1.jpeg"/><Relationship Id="rId16" Type="http://schemas.openxmlformats.org/officeDocument/2006/relationships/image" Target="../media/image20.jpeg"/><Relationship Id="rId20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4.png"/><Relationship Id="rId15" Type="http://schemas.openxmlformats.org/officeDocument/2006/relationships/image" Target="../media/image19.jpeg"/><Relationship Id="rId23" Type="http://schemas.openxmlformats.org/officeDocument/2006/relationships/image" Target="../media/image27.jpeg"/><Relationship Id="rId10" Type="http://schemas.openxmlformats.org/officeDocument/2006/relationships/image" Target="../media/image14.jpeg"/><Relationship Id="rId19" Type="http://schemas.openxmlformats.org/officeDocument/2006/relationships/image" Target="../media/image23.jpeg"/><Relationship Id="rId4" Type="http://schemas.openxmlformats.org/officeDocument/2006/relationships/image" Target="../media/image5.pn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Relationship Id="rId22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3" Type="http://schemas.openxmlformats.org/officeDocument/2006/relationships/image" Target="../media/image8.pn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4.png"/><Relationship Id="rId10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31.jpeg"/><Relationship Id="rId14" Type="http://schemas.openxmlformats.org/officeDocument/2006/relationships/image" Target="../media/image3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1301984" y="0"/>
            <a:ext cx="6986016" cy="10286981"/>
            <a:chOff x="0" y="0"/>
            <a:chExt cx="9314688" cy="13715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314688" cy="13716000"/>
            </a:xfrm>
            <a:custGeom>
              <a:avLst/>
              <a:gdLst/>
              <a:ahLst/>
              <a:cxnLst/>
              <a:rect l="l" t="t" r="r" b="b"/>
              <a:pathLst>
                <a:path w="9314688" h="13716000">
                  <a:moveTo>
                    <a:pt x="0" y="0"/>
                  </a:moveTo>
                  <a:lnTo>
                    <a:pt x="9314688" y="0"/>
                  </a:lnTo>
                  <a:lnTo>
                    <a:pt x="931468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86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6013" y="3617858"/>
            <a:ext cx="12040311" cy="4541105"/>
            <a:chOff x="0" y="0"/>
            <a:chExt cx="18910674" cy="71323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910669" cy="7132320"/>
            </a:xfrm>
            <a:custGeom>
              <a:avLst/>
              <a:gdLst/>
              <a:ahLst/>
              <a:cxnLst/>
              <a:rect l="l" t="t" r="r" b="b"/>
              <a:pathLst>
                <a:path w="18910669" h="7132320">
                  <a:moveTo>
                    <a:pt x="0" y="0"/>
                  </a:moveTo>
                  <a:lnTo>
                    <a:pt x="18910669" y="0"/>
                  </a:lnTo>
                  <a:lnTo>
                    <a:pt x="18910669" y="7132320"/>
                  </a:lnTo>
                  <a:lnTo>
                    <a:pt x="0" y="71323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5334" r="18553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18910674" cy="711327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13390"/>
                </a:lnSpc>
              </a:pPr>
              <a:r>
                <a:rPr lang="en-US" sz="12399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Magia domów astrologicznych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581176" y="7678896"/>
            <a:ext cx="9088203" cy="108907"/>
          </a:xfrm>
          <a:custGeom>
            <a:avLst/>
            <a:gdLst/>
            <a:ahLst/>
            <a:cxnLst/>
            <a:rect l="l" t="t" r="r" b="b"/>
            <a:pathLst>
              <a:path w="9088203" h="108907">
                <a:moveTo>
                  <a:pt x="0" y="0"/>
                </a:moveTo>
                <a:lnTo>
                  <a:pt x="9088203" y="0"/>
                </a:lnTo>
                <a:lnTo>
                  <a:pt x="9088203" y="108908"/>
                </a:lnTo>
                <a:lnTo>
                  <a:pt x="0" y="1089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1046" b="-11046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 rot="-5400000">
            <a:off x="-900875" y="647110"/>
            <a:ext cx="16176118" cy="8229600"/>
          </a:xfrm>
          <a:custGeom>
            <a:avLst/>
            <a:gdLst/>
            <a:ahLst/>
            <a:cxnLst/>
            <a:rect l="l" t="t" r="r" b="b"/>
            <a:pathLst>
              <a:path w="16176118" h="8229600">
                <a:moveTo>
                  <a:pt x="0" y="0"/>
                </a:moveTo>
                <a:lnTo>
                  <a:pt x="16176118" y="0"/>
                </a:lnTo>
                <a:lnTo>
                  <a:pt x="1617611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 rot="1007753">
            <a:off x="-3529515" y="-4999702"/>
            <a:ext cx="7986511" cy="7986511"/>
          </a:xfrm>
          <a:custGeom>
            <a:avLst/>
            <a:gdLst/>
            <a:ahLst/>
            <a:cxnLst/>
            <a:rect l="l" t="t" r="r" b="b"/>
            <a:pathLst>
              <a:path w="7986511" h="7986511">
                <a:moveTo>
                  <a:pt x="0" y="0"/>
                </a:moveTo>
                <a:lnTo>
                  <a:pt x="7986511" y="0"/>
                </a:lnTo>
                <a:lnTo>
                  <a:pt x="7986511" y="7986511"/>
                </a:lnTo>
                <a:lnTo>
                  <a:pt x="0" y="79865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 rot="2562407">
            <a:off x="9770232" y="488653"/>
            <a:ext cx="2363996" cy="2361041"/>
          </a:xfrm>
          <a:custGeom>
            <a:avLst/>
            <a:gdLst/>
            <a:ahLst/>
            <a:cxnLst/>
            <a:rect l="l" t="t" r="r" b="b"/>
            <a:pathLst>
              <a:path w="2363996" h="2361041">
                <a:moveTo>
                  <a:pt x="0" y="0"/>
                </a:moveTo>
                <a:lnTo>
                  <a:pt x="2363996" y="0"/>
                </a:lnTo>
                <a:lnTo>
                  <a:pt x="2363996" y="2361041"/>
                </a:lnTo>
                <a:lnTo>
                  <a:pt x="0" y="23610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24940" y="8438475"/>
            <a:ext cx="2007521" cy="2007521"/>
          </a:xfrm>
          <a:custGeom>
            <a:avLst/>
            <a:gdLst/>
            <a:ahLst/>
            <a:cxnLst/>
            <a:rect l="l" t="t" r="r" b="b"/>
            <a:pathLst>
              <a:path w="2007521" h="2007521">
                <a:moveTo>
                  <a:pt x="0" y="0"/>
                </a:moveTo>
                <a:lnTo>
                  <a:pt x="2007520" y="0"/>
                </a:lnTo>
                <a:lnTo>
                  <a:pt x="2007520" y="2007521"/>
                </a:lnTo>
                <a:lnTo>
                  <a:pt x="0" y="200752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824258" y="408554"/>
            <a:ext cx="6552905" cy="2935262"/>
            <a:chOff x="0" y="0"/>
            <a:chExt cx="8737206" cy="39136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737204" cy="3913681"/>
            </a:xfrm>
            <a:custGeom>
              <a:avLst/>
              <a:gdLst/>
              <a:ahLst/>
              <a:cxnLst/>
              <a:rect l="l" t="t" r="r" b="b"/>
              <a:pathLst>
                <a:path w="8737204" h="3913681">
                  <a:moveTo>
                    <a:pt x="0" y="0"/>
                  </a:moveTo>
                  <a:lnTo>
                    <a:pt x="8737204" y="0"/>
                  </a:lnTo>
                  <a:lnTo>
                    <a:pt x="8737204" y="3913681"/>
                  </a:lnTo>
                  <a:lnTo>
                    <a:pt x="0" y="391368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0774" r="-1480774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0"/>
              <a:ext cx="8737206" cy="381843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8748"/>
                </a:lnSpc>
              </a:pPr>
              <a:r>
                <a:rPr lang="en-US" sz="81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Kim jestem</a:t>
              </a:r>
            </a:p>
            <a:p>
              <a:pPr algn="ctr">
                <a:lnSpc>
                  <a:spcPts val="8748"/>
                </a:lnSpc>
              </a:pPr>
              <a:endParaRPr lang="en-US" sz="81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967558" y="19"/>
            <a:ext cx="10318166" cy="10286981"/>
            <a:chOff x="0" y="0"/>
            <a:chExt cx="13757554" cy="13715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57529" cy="13716000"/>
            </a:xfrm>
            <a:custGeom>
              <a:avLst/>
              <a:gdLst/>
              <a:ahLst/>
              <a:cxnLst/>
              <a:rect l="l" t="t" r="r" b="b"/>
              <a:pathLst>
                <a:path w="13757529" h="13716000">
                  <a:moveTo>
                    <a:pt x="0" y="0"/>
                  </a:moveTo>
                  <a:lnTo>
                    <a:pt x="13757529" y="0"/>
                  </a:lnTo>
                  <a:lnTo>
                    <a:pt x="1375752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5343" r="-160" b="-18392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9080649"/>
            <a:ext cx="1206351" cy="1206351"/>
          </a:xfrm>
          <a:custGeom>
            <a:avLst/>
            <a:gdLst/>
            <a:ahLst/>
            <a:cxnLst/>
            <a:rect l="l" t="t" r="r" b="b"/>
            <a:pathLst>
              <a:path w="1206351" h="1206351">
                <a:moveTo>
                  <a:pt x="0" y="0"/>
                </a:moveTo>
                <a:lnTo>
                  <a:pt x="1206351" y="0"/>
                </a:lnTo>
                <a:lnTo>
                  <a:pt x="1206351" y="1206351"/>
                </a:lnTo>
                <a:lnTo>
                  <a:pt x="0" y="12063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 rot="5400000">
            <a:off x="3806569" y="2984349"/>
            <a:ext cx="16176118" cy="8229600"/>
          </a:xfrm>
          <a:custGeom>
            <a:avLst/>
            <a:gdLst/>
            <a:ahLst/>
            <a:cxnLst/>
            <a:rect l="l" t="t" r="r" b="b"/>
            <a:pathLst>
              <a:path w="16176118" h="8229600">
                <a:moveTo>
                  <a:pt x="0" y="0"/>
                </a:moveTo>
                <a:lnTo>
                  <a:pt x="16176118" y="0"/>
                </a:lnTo>
                <a:lnTo>
                  <a:pt x="1617611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 rot="5400000">
            <a:off x="3806569" y="2723360"/>
            <a:ext cx="16176118" cy="8229600"/>
          </a:xfrm>
          <a:custGeom>
            <a:avLst/>
            <a:gdLst/>
            <a:ahLst/>
            <a:cxnLst/>
            <a:rect l="l" t="t" r="r" b="b"/>
            <a:pathLst>
              <a:path w="16176118" h="8229600">
                <a:moveTo>
                  <a:pt x="0" y="0"/>
                </a:moveTo>
                <a:lnTo>
                  <a:pt x="16176118" y="0"/>
                </a:lnTo>
                <a:lnTo>
                  <a:pt x="1617611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 rot="5400000">
            <a:off x="3806569" y="2271575"/>
            <a:ext cx="16176118" cy="8229600"/>
          </a:xfrm>
          <a:custGeom>
            <a:avLst/>
            <a:gdLst/>
            <a:ahLst/>
            <a:cxnLst/>
            <a:rect l="l" t="t" r="r" b="b"/>
            <a:pathLst>
              <a:path w="16176118" h="8229600">
                <a:moveTo>
                  <a:pt x="0" y="0"/>
                </a:moveTo>
                <a:lnTo>
                  <a:pt x="16176118" y="0"/>
                </a:lnTo>
                <a:lnTo>
                  <a:pt x="1617611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TextBox 12"/>
          <p:cNvSpPr txBox="1"/>
          <p:nvPr/>
        </p:nvSpPr>
        <p:spPr>
          <a:xfrm>
            <a:off x="603176" y="3267615"/>
            <a:ext cx="8321972" cy="4203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5946" lvl="1" indent="-432973" algn="l">
              <a:lnSpc>
                <a:spcPts val="5615"/>
              </a:lnSpc>
              <a:buFont typeface="Arial"/>
              <a:buChar char="•"/>
            </a:pPr>
            <a:r>
              <a:rPr lang="en-US" sz="401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Założycielka Tree of Wisdom</a:t>
            </a:r>
          </a:p>
          <a:p>
            <a:pPr marL="865946" lvl="1" indent="-432973" algn="l">
              <a:lnSpc>
                <a:spcPts val="5615"/>
              </a:lnSpc>
              <a:buFont typeface="Arial"/>
              <a:buChar char="•"/>
            </a:pPr>
            <a:r>
              <a:rPr lang="en-US" sz="401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Hipnoterapeutka</a:t>
            </a:r>
          </a:p>
          <a:p>
            <a:pPr marL="865946" lvl="1" indent="-432973" algn="l">
              <a:lnSpc>
                <a:spcPts val="5615"/>
              </a:lnSpc>
              <a:buFont typeface="Arial"/>
              <a:buChar char="•"/>
            </a:pPr>
            <a:r>
              <a:rPr lang="en-US" sz="401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Metoda Astrohealing</a:t>
            </a:r>
          </a:p>
          <a:p>
            <a:pPr marL="865946" lvl="1" indent="-432973" algn="l">
              <a:lnSpc>
                <a:spcPts val="5615"/>
              </a:lnSpc>
              <a:buFont typeface="Arial"/>
              <a:buChar char="•"/>
            </a:pPr>
            <a:r>
              <a:rPr lang="en-US" sz="401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Mentorka biznesów</a:t>
            </a:r>
          </a:p>
          <a:p>
            <a:pPr marL="865946" lvl="1" indent="-432973" algn="l">
              <a:lnSpc>
                <a:spcPts val="5615"/>
              </a:lnSpc>
              <a:buFont typeface="Arial"/>
              <a:buChar char="•"/>
            </a:pPr>
            <a:r>
              <a:rPr lang="en-US" sz="401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Podcast na Spotify – Biznes jest kobietą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9080649"/>
            <a:ext cx="1206351" cy="1206351"/>
          </a:xfrm>
          <a:custGeom>
            <a:avLst/>
            <a:gdLst/>
            <a:ahLst/>
            <a:cxnLst/>
            <a:rect l="l" t="t" r="r" b="b"/>
            <a:pathLst>
              <a:path w="1206351" h="1206351">
                <a:moveTo>
                  <a:pt x="0" y="0"/>
                </a:moveTo>
                <a:lnTo>
                  <a:pt x="1206351" y="0"/>
                </a:lnTo>
                <a:lnTo>
                  <a:pt x="1206351" y="1206351"/>
                </a:lnTo>
                <a:lnTo>
                  <a:pt x="0" y="12063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4" name="Group 4"/>
          <p:cNvGrpSpPr/>
          <p:nvPr/>
        </p:nvGrpSpPr>
        <p:grpSpPr>
          <a:xfrm>
            <a:off x="2039176" y="-772098"/>
            <a:ext cx="15477446" cy="2935262"/>
            <a:chOff x="0" y="0"/>
            <a:chExt cx="20636595" cy="391368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636588" cy="3913681"/>
            </a:xfrm>
            <a:custGeom>
              <a:avLst/>
              <a:gdLst/>
              <a:ahLst/>
              <a:cxnLst/>
              <a:rect l="l" t="t" r="r" b="b"/>
              <a:pathLst>
                <a:path w="20636588" h="3913681">
                  <a:moveTo>
                    <a:pt x="0" y="0"/>
                  </a:moveTo>
                  <a:lnTo>
                    <a:pt x="20636588" y="0"/>
                  </a:lnTo>
                  <a:lnTo>
                    <a:pt x="20636588" y="3913681"/>
                  </a:lnTo>
                  <a:lnTo>
                    <a:pt x="0" y="391368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68405" t="-277862" r="-2523739" b="-30414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0"/>
              <a:ext cx="20636595" cy="381843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8748"/>
                </a:lnSpc>
              </a:pPr>
              <a:r>
                <a:rPr lang="en-US" sz="81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Kilka faktów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94095" y="3370157"/>
            <a:ext cx="3241885" cy="2200275"/>
            <a:chOff x="0" y="0"/>
            <a:chExt cx="853830" cy="5794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53830" cy="579496"/>
            </a:xfrm>
            <a:custGeom>
              <a:avLst/>
              <a:gdLst/>
              <a:ahLst/>
              <a:cxnLst/>
              <a:rect l="l" t="t" r="r" b="b"/>
              <a:pathLst>
                <a:path w="853830" h="579496">
                  <a:moveTo>
                    <a:pt x="40598" y="0"/>
                  </a:moveTo>
                  <a:lnTo>
                    <a:pt x="813232" y="0"/>
                  </a:lnTo>
                  <a:cubicBezTo>
                    <a:pt x="823999" y="0"/>
                    <a:pt x="834326" y="4277"/>
                    <a:pt x="841939" y="11891"/>
                  </a:cubicBezTo>
                  <a:cubicBezTo>
                    <a:pt x="849553" y="19504"/>
                    <a:pt x="853830" y="29830"/>
                    <a:pt x="853830" y="40598"/>
                  </a:cubicBezTo>
                  <a:lnTo>
                    <a:pt x="853830" y="538899"/>
                  </a:lnTo>
                  <a:cubicBezTo>
                    <a:pt x="853830" y="549666"/>
                    <a:pt x="849553" y="559992"/>
                    <a:pt x="841939" y="567606"/>
                  </a:cubicBezTo>
                  <a:cubicBezTo>
                    <a:pt x="834326" y="575219"/>
                    <a:pt x="823999" y="579496"/>
                    <a:pt x="813232" y="579496"/>
                  </a:cubicBezTo>
                  <a:lnTo>
                    <a:pt x="40598" y="579496"/>
                  </a:lnTo>
                  <a:cubicBezTo>
                    <a:pt x="29830" y="579496"/>
                    <a:pt x="19504" y="575219"/>
                    <a:pt x="11891" y="567606"/>
                  </a:cubicBezTo>
                  <a:cubicBezTo>
                    <a:pt x="4277" y="559992"/>
                    <a:pt x="0" y="549666"/>
                    <a:pt x="0" y="538899"/>
                  </a:cubicBezTo>
                  <a:lnTo>
                    <a:pt x="0" y="40598"/>
                  </a:lnTo>
                  <a:cubicBezTo>
                    <a:pt x="0" y="29830"/>
                    <a:pt x="4277" y="19504"/>
                    <a:pt x="11891" y="11891"/>
                  </a:cubicBezTo>
                  <a:cubicBezTo>
                    <a:pt x="19504" y="4277"/>
                    <a:pt x="29830" y="0"/>
                    <a:pt x="4059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53830" cy="589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3619500"/>
            <a:ext cx="2844034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+16 lat doświadczenia w branży ezoterycznej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386057" y="2864003"/>
            <a:ext cx="4002629" cy="2200275"/>
            <a:chOff x="0" y="0"/>
            <a:chExt cx="1054190" cy="57949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4190" cy="579496"/>
            </a:xfrm>
            <a:custGeom>
              <a:avLst/>
              <a:gdLst/>
              <a:ahLst/>
              <a:cxnLst/>
              <a:rect l="l" t="t" r="r" b="b"/>
              <a:pathLst>
                <a:path w="1054190" h="579496">
                  <a:moveTo>
                    <a:pt x="32882" y="0"/>
                  </a:moveTo>
                  <a:lnTo>
                    <a:pt x="1021309" y="0"/>
                  </a:lnTo>
                  <a:cubicBezTo>
                    <a:pt x="1030029" y="0"/>
                    <a:pt x="1038393" y="3464"/>
                    <a:pt x="1044559" y="9631"/>
                  </a:cubicBezTo>
                  <a:cubicBezTo>
                    <a:pt x="1050726" y="15797"/>
                    <a:pt x="1054190" y="24161"/>
                    <a:pt x="1054190" y="32882"/>
                  </a:cubicBezTo>
                  <a:lnTo>
                    <a:pt x="1054190" y="546615"/>
                  </a:lnTo>
                  <a:cubicBezTo>
                    <a:pt x="1054190" y="564775"/>
                    <a:pt x="1039469" y="579496"/>
                    <a:pt x="1021309" y="579496"/>
                  </a:cubicBezTo>
                  <a:lnTo>
                    <a:pt x="32882" y="579496"/>
                  </a:lnTo>
                  <a:cubicBezTo>
                    <a:pt x="24161" y="579496"/>
                    <a:pt x="15797" y="576032"/>
                    <a:pt x="9631" y="569866"/>
                  </a:cubicBezTo>
                  <a:cubicBezTo>
                    <a:pt x="3464" y="563699"/>
                    <a:pt x="0" y="555335"/>
                    <a:pt x="0" y="546615"/>
                  </a:cubicBezTo>
                  <a:lnTo>
                    <a:pt x="0" y="32882"/>
                  </a:lnTo>
                  <a:cubicBezTo>
                    <a:pt x="0" y="14722"/>
                    <a:pt x="14722" y="0"/>
                    <a:pt x="3288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1054190" cy="589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664464" y="3202140"/>
            <a:ext cx="3445816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10 000 000+ osób widzi moje treści </a:t>
            </a:r>
          </a:p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 mediach społecznościowych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416047" y="3202140"/>
            <a:ext cx="3241885" cy="2200275"/>
            <a:chOff x="0" y="0"/>
            <a:chExt cx="853830" cy="57949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53830" cy="579496"/>
            </a:xfrm>
            <a:custGeom>
              <a:avLst/>
              <a:gdLst/>
              <a:ahLst/>
              <a:cxnLst/>
              <a:rect l="l" t="t" r="r" b="b"/>
              <a:pathLst>
                <a:path w="853830" h="579496">
                  <a:moveTo>
                    <a:pt x="40598" y="0"/>
                  </a:moveTo>
                  <a:lnTo>
                    <a:pt x="813232" y="0"/>
                  </a:lnTo>
                  <a:cubicBezTo>
                    <a:pt x="823999" y="0"/>
                    <a:pt x="834326" y="4277"/>
                    <a:pt x="841939" y="11891"/>
                  </a:cubicBezTo>
                  <a:cubicBezTo>
                    <a:pt x="849553" y="19504"/>
                    <a:pt x="853830" y="29830"/>
                    <a:pt x="853830" y="40598"/>
                  </a:cubicBezTo>
                  <a:lnTo>
                    <a:pt x="853830" y="538899"/>
                  </a:lnTo>
                  <a:cubicBezTo>
                    <a:pt x="853830" y="549666"/>
                    <a:pt x="849553" y="559992"/>
                    <a:pt x="841939" y="567606"/>
                  </a:cubicBezTo>
                  <a:cubicBezTo>
                    <a:pt x="834326" y="575219"/>
                    <a:pt x="823999" y="579496"/>
                    <a:pt x="813232" y="579496"/>
                  </a:cubicBezTo>
                  <a:lnTo>
                    <a:pt x="40598" y="579496"/>
                  </a:lnTo>
                  <a:cubicBezTo>
                    <a:pt x="29830" y="579496"/>
                    <a:pt x="19504" y="575219"/>
                    <a:pt x="11891" y="567606"/>
                  </a:cubicBezTo>
                  <a:cubicBezTo>
                    <a:pt x="4277" y="559992"/>
                    <a:pt x="0" y="549666"/>
                    <a:pt x="0" y="538899"/>
                  </a:cubicBezTo>
                  <a:lnTo>
                    <a:pt x="0" y="40598"/>
                  </a:lnTo>
                  <a:cubicBezTo>
                    <a:pt x="0" y="29830"/>
                    <a:pt x="4277" y="19504"/>
                    <a:pt x="11891" y="11891"/>
                  </a:cubicBezTo>
                  <a:cubicBezTo>
                    <a:pt x="19504" y="4277"/>
                    <a:pt x="29830" y="0"/>
                    <a:pt x="4059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853830" cy="589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696069" y="3868843"/>
            <a:ext cx="2844034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400 000 +  obserwujących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402874" y="5616075"/>
            <a:ext cx="3241885" cy="2200275"/>
            <a:chOff x="0" y="0"/>
            <a:chExt cx="853830" cy="57949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53830" cy="579496"/>
            </a:xfrm>
            <a:custGeom>
              <a:avLst/>
              <a:gdLst/>
              <a:ahLst/>
              <a:cxnLst/>
              <a:rect l="l" t="t" r="r" b="b"/>
              <a:pathLst>
                <a:path w="853830" h="579496">
                  <a:moveTo>
                    <a:pt x="40598" y="0"/>
                  </a:moveTo>
                  <a:lnTo>
                    <a:pt x="813232" y="0"/>
                  </a:lnTo>
                  <a:cubicBezTo>
                    <a:pt x="823999" y="0"/>
                    <a:pt x="834326" y="4277"/>
                    <a:pt x="841939" y="11891"/>
                  </a:cubicBezTo>
                  <a:cubicBezTo>
                    <a:pt x="849553" y="19504"/>
                    <a:pt x="853830" y="29830"/>
                    <a:pt x="853830" y="40598"/>
                  </a:cubicBezTo>
                  <a:lnTo>
                    <a:pt x="853830" y="538899"/>
                  </a:lnTo>
                  <a:cubicBezTo>
                    <a:pt x="853830" y="549666"/>
                    <a:pt x="849553" y="559992"/>
                    <a:pt x="841939" y="567606"/>
                  </a:cubicBezTo>
                  <a:cubicBezTo>
                    <a:pt x="834326" y="575219"/>
                    <a:pt x="823999" y="579496"/>
                    <a:pt x="813232" y="579496"/>
                  </a:cubicBezTo>
                  <a:lnTo>
                    <a:pt x="40598" y="579496"/>
                  </a:lnTo>
                  <a:cubicBezTo>
                    <a:pt x="29830" y="579496"/>
                    <a:pt x="19504" y="575219"/>
                    <a:pt x="11891" y="567606"/>
                  </a:cubicBezTo>
                  <a:cubicBezTo>
                    <a:pt x="4277" y="559992"/>
                    <a:pt x="0" y="549666"/>
                    <a:pt x="0" y="538899"/>
                  </a:cubicBezTo>
                  <a:lnTo>
                    <a:pt x="0" y="40598"/>
                  </a:lnTo>
                  <a:cubicBezTo>
                    <a:pt x="0" y="29830"/>
                    <a:pt x="4277" y="19504"/>
                    <a:pt x="11891" y="11891"/>
                  </a:cubicBezTo>
                  <a:cubicBezTo>
                    <a:pt x="19504" y="4277"/>
                    <a:pt x="29830" y="0"/>
                    <a:pt x="4059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853830" cy="589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601800" y="6144712"/>
            <a:ext cx="2844034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Stałe 6 cyfrowe przychody miesięcznie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4548172" y="4249843"/>
            <a:ext cx="3241885" cy="2200275"/>
            <a:chOff x="0" y="0"/>
            <a:chExt cx="853830" cy="57949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53830" cy="579496"/>
            </a:xfrm>
            <a:custGeom>
              <a:avLst/>
              <a:gdLst/>
              <a:ahLst/>
              <a:cxnLst/>
              <a:rect l="l" t="t" r="r" b="b"/>
              <a:pathLst>
                <a:path w="853830" h="579496">
                  <a:moveTo>
                    <a:pt x="40598" y="0"/>
                  </a:moveTo>
                  <a:lnTo>
                    <a:pt x="813232" y="0"/>
                  </a:lnTo>
                  <a:cubicBezTo>
                    <a:pt x="823999" y="0"/>
                    <a:pt x="834326" y="4277"/>
                    <a:pt x="841939" y="11891"/>
                  </a:cubicBezTo>
                  <a:cubicBezTo>
                    <a:pt x="849553" y="19504"/>
                    <a:pt x="853830" y="29830"/>
                    <a:pt x="853830" y="40598"/>
                  </a:cubicBezTo>
                  <a:lnTo>
                    <a:pt x="853830" y="538899"/>
                  </a:lnTo>
                  <a:cubicBezTo>
                    <a:pt x="853830" y="549666"/>
                    <a:pt x="849553" y="559992"/>
                    <a:pt x="841939" y="567606"/>
                  </a:cubicBezTo>
                  <a:cubicBezTo>
                    <a:pt x="834326" y="575219"/>
                    <a:pt x="823999" y="579496"/>
                    <a:pt x="813232" y="579496"/>
                  </a:cubicBezTo>
                  <a:lnTo>
                    <a:pt x="40598" y="579496"/>
                  </a:lnTo>
                  <a:cubicBezTo>
                    <a:pt x="29830" y="579496"/>
                    <a:pt x="19504" y="575219"/>
                    <a:pt x="11891" y="567606"/>
                  </a:cubicBezTo>
                  <a:cubicBezTo>
                    <a:pt x="4277" y="559992"/>
                    <a:pt x="0" y="549666"/>
                    <a:pt x="0" y="538899"/>
                  </a:cubicBezTo>
                  <a:lnTo>
                    <a:pt x="0" y="40598"/>
                  </a:lnTo>
                  <a:cubicBezTo>
                    <a:pt x="0" y="29830"/>
                    <a:pt x="4277" y="19504"/>
                    <a:pt x="11891" y="11891"/>
                  </a:cubicBezTo>
                  <a:cubicBezTo>
                    <a:pt x="19504" y="4277"/>
                    <a:pt x="29830" y="0"/>
                    <a:pt x="4059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853830" cy="589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4837933" y="4626128"/>
            <a:ext cx="2844034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26 000+ subskrybentów na Youtube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386016" y="6716212"/>
            <a:ext cx="3241885" cy="2200275"/>
            <a:chOff x="0" y="0"/>
            <a:chExt cx="853830" cy="57949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53830" cy="579496"/>
            </a:xfrm>
            <a:custGeom>
              <a:avLst/>
              <a:gdLst/>
              <a:ahLst/>
              <a:cxnLst/>
              <a:rect l="l" t="t" r="r" b="b"/>
              <a:pathLst>
                <a:path w="853830" h="579496">
                  <a:moveTo>
                    <a:pt x="40598" y="0"/>
                  </a:moveTo>
                  <a:lnTo>
                    <a:pt x="813232" y="0"/>
                  </a:lnTo>
                  <a:cubicBezTo>
                    <a:pt x="823999" y="0"/>
                    <a:pt x="834326" y="4277"/>
                    <a:pt x="841939" y="11891"/>
                  </a:cubicBezTo>
                  <a:cubicBezTo>
                    <a:pt x="849553" y="19504"/>
                    <a:pt x="853830" y="29830"/>
                    <a:pt x="853830" y="40598"/>
                  </a:cubicBezTo>
                  <a:lnTo>
                    <a:pt x="853830" y="538899"/>
                  </a:lnTo>
                  <a:cubicBezTo>
                    <a:pt x="853830" y="549666"/>
                    <a:pt x="849553" y="559992"/>
                    <a:pt x="841939" y="567606"/>
                  </a:cubicBezTo>
                  <a:cubicBezTo>
                    <a:pt x="834326" y="575219"/>
                    <a:pt x="823999" y="579496"/>
                    <a:pt x="813232" y="579496"/>
                  </a:cubicBezTo>
                  <a:lnTo>
                    <a:pt x="40598" y="579496"/>
                  </a:lnTo>
                  <a:cubicBezTo>
                    <a:pt x="29830" y="579496"/>
                    <a:pt x="19504" y="575219"/>
                    <a:pt x="11891" y="567606"/>
                  </a:cubicBezTo>
                  <a:cubicBezTo>
                    <a:pt x="4277" y="559992"/>
                    <a:pt x="0" y="549666"/>
                    <a:pt x="0" y="538899"/>
                  </a:cubicBezTo>
                  <a:lnTo>
                    <a:pt x="0" y="40598"/>
                  </a:lnTo>
                  <a:cubicBezTo>
                    <a:pt x="0" y="29830"/>
                    <a:pt x="4277" y="19504"/>
                    <a:pt x="11891" y="11891"/>
                  </a:cubicBezTo>
                  <a:cubicBezTo>
                    <a:pt x="19504" y="4277"/>
                    <a:pt x="29830" y="0"/>
                    <a:pt x="4059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853830" cy="589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1584942" y="7244850"/>
            <a:ext cx="2844034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100 000+ obserwujących na Instagramie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375996" y="6144712"/>
            <a:ext cx="4010061" cy="2200275"/>
            <a:chOff x="0" y="0"/>
            <a:chExt cx="1056148" cy="57949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56148" cy="579496"/>
            </a:xfrm>
            <a:custGeom>
              <a:avLst/>
              <a:gdLst/>
              <a:ahLst/>
              <a:cxnLst/>
              <a:rect l="l" t="t" r="r" b="b"/>
              <a:pathLst>
                <a:path w="1056148" h="579496">
                  <a:moveTo>
                    <a:pt x="32821" y="0"/>
                  </a:moveTo>
                  <a:lnTo>
                    <a:pt x="1023327" y="0"/>
                  </a:lnTo>
                  <a:cubicBezTo>
                    <a:pt x="1041453" y="0"/>
                    <a:pt x="1056148" y="14694"/>
                    <a:pt x="1056148" y="32821"/>
                  </a:cubicBezTo>
                  <a:lnTo>
                    <a:pt x="1056148" y="546676"/>
                  </a:lnTo>
                  <a:cubicBezTo>
                    <a:pt x="1056148" y="555380"/>
                    <a:pt x="1052690" y="563728"/>
                    <a:pt x="1046535" y="569883"/>
                  </a:cubicBezTo>
                  <a:cubicBezTo>
                    <a:pt x="1040380" y="576038"/>
                    <a:pt x="1032032" y="579496"/>
                    <a:pt x="1023327" y="579496"/>
                  </a:cubicBezTo>
                  <a:lnTo>
                    <a:pt x="32821" y="579496"/>
                  </a:lnTo>
                  <a:cubicBezTo>
                    <a:pt x="24116" y="579496"/>
                    <a:pt x="15768" y="576038"/>
                    <a:pt x="9613" y="569883"/>
                  </a:cubicBezTo>
                  <a:cubicBezTo>
                    <a:pt x="3458" y="563728"/>
                    <a:pt x="0" y="555380"/>
                    <a:pt x="0" y="546676"/>
                  </a:cubicBezTo>
                  <a:lnTo>
                    <a:pt x="0" y="32821"/>
                  </a:lnTo>
                  <a:cubicBezTo>
                    <a:pt x="0" y="14694"/>
                    <a:pt x="14694" y="0"/>
                    <a:pt x="3282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1056148" cy="589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684481" y="6673350"/>
            <a:ext cx="3360112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 moich rytuałach biorą udział tysiące osób!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9080649"/>
            <a:ext cx="1206351" cy="1206351"/>
          </a:xfrm>
          <a:custGeom>
            <a:avLst/>
            <a:gdLst/>
            <a:ahLst/>
            <a:cxnLst/>
            <a:rect l="l" t="t" r="r" b="b"/>
            <a:pathLst>
              <a:path w="1206351" h="1206351">
                <a:moveTo>
                  <a:pt x="0" y="0"/>
                </a:moveTo>
                <a:lnTo>
                  <a:pt x="1206351" y="0"/>
                </a:lnTo>
                <a:lnTo>
                  <a:pt x="1206351" y="1206351"/>
                </a:lnTo>
                <a:lnTo>
                  <a:pt x="0" y="12063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rot="5400000">
            <a:off x="-5015783" y="2814195"/>
            <a:ext cx="16176118" cy="8229600"/>
          </a:xfrm>
          <a:custGeom>
            <a:avLst/>
            <a:gdLst/>
            <a:ahLst/>
            <a:cxnLst/>
            <a:rect l="l" t="t" r="r" b="b"/>
            <a:pathLst>
              <a:path w="16176118" h="8229600">
                <a:moveTo>
                  <a:pt x="0" y="0"/>
                </a:moveTo>
                <a:lnTo>
                  <a:pt x="16176118" y="0"/>
                </a:lnTo>
                <a:lnTo>
                  <a:pt x="1617611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5" name="Group 5"/>
          <p:cNvGrpSpPr/>
          <p:nvPr/>
        </p:nvGrpSpPr>
        <p:grpSpPr>
          <a:xfrm>
            <a:off x="4173799" y="-272163"/>
            <a:ext cx="13819707" cy="2935262"/>
            <a:chOff x="0" y="0"/>
            <a:chExt cx="18426276" cy="391368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426271" cy="3913681"/>
            </a:xfrm>
            <a:custGeom>
              <a:avLst/>
              <a:gdLst/>
              <a:ahLst/>
              <a:cxnLst/>
              <a:rect l="l" t="t" r="r" b="b"/>
              <a:pathLst>
                <a:path w="18426271" h="3913681">
                  <a:moveTo>
                    <a:pt x="0" y="0"/>
                  </a:moveTo>
                  <a:lnTo>
                    <a:pt x="18426271" y="0"/>
                  </a:lnTo>
                  <a:lnTo>
                    <a:pt x="18426271" y="3913681"/>
                  </a:lnTo>
                  <a:lnTo>
                    <a:pt x="0" y="391368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21625" t="-43709" r="-964596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5250"/>
              <a:ext cx="18426276" cy="381843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8748"/>
                </a:lnSpc>
              </a:pPr>
              <a:r>
                <a:rPr lang="en-US" sz="81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10 000 + zadowolonych klietnów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5962442" y="4444742"/>
            <a:ext cx="1814129" cy="3276080"/>
          </a:xfrm>
          <a:custGeom>
            <a:avLst/>
            <a:gdLst/>
            <a:ahLst/>
            <a:cxnLst/>
            <a:rect l="l" t="t" r="r" b="b"/>
            <a:pathLst>
              <a:path w="1814129" h="3276080">
                <a:moveTo>
                  <a:pt x="0" y="0"/>
                </a:moveTo>
                <a:lnTo>
                  <a:pt x="1814130" y="0"/>
                </a:lnTo>
                <a:lnTo>
                  <a:pt x="1814130" y="3276080"/>
                </a:lnTo>
                <a:lnTo>
                  <a:pt x="0" y="32760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3901600" y="3861829"/>
            <a:ext cx="1993506" cy="3770225"/>
          </a:xfrm>
          <a:custGeom>
            <a:avLst/>
            <a:gdLst/>
            <a:ahLst/>
            <a:cxnLst/>
            <a:rect l="l" t="t" r="r" b="b"/>
            <a:pathLst>
              <a:path w="1993506" h="3770225">
                <a:moveTo>
                  <a:pt x="0" y="0"/>
                </a:moveTo>
                <a:lnTo>
                  <a:pt x="1993506" y="0"/>
                </a:lnTo>
                <a:lnTo>
                  <a:pt x="1993506" y="3770224"/>
                </a:lnTo>
                <a:lnTo>
                  <a:pt x="0" y="37702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222002" y="6838712"/>
            <a:ext cx="4061317" cy="3448288"/>
          </a:xfrm>
          <a:custGeom>
            <a:avLst/>
            <a:gdLst/>
            <a:ahLst/>
            <a:cxnLst/>
            <a:rect l="l" t="t" r="r" b="b"/>
            <a:pathLst>
              <a:path w="4061317" h="3448288">
                <a:moveTo>
                  <a:pt x="0" y="0"/>
                </a:moveTo>
                <a:lnTo>
                  <a:pt x="4061318" y="0"/>
                </a:lnTo>
                <a:lnTo>
                  <a:pt x="4061318" y="3448288"/>
                </a:lnTo>
                <a:lnTo>
                  <a:pt x="0" y="34482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7843247" y="4444742"/>
            <a:ext cx="1671552" cy="3124395"/>
          </a:xfrm>
          <a:custGeom>
            <a:avLst/>
            <a:gdLst/>
            <a:ahLst/>
            <a:cxnLst/>
            <a:rect l="l" t="t" r="r" b="b"/>
            <a:pathLst>
              <a:path w="1671552" h="3124395">
                <a:moveTo>
                  <a:pt x="0" y="0"/>
                </a:moveTo>
                <a:lnTo>
                  <a:pt x="1671551" y="0"/>
                </a:lnTo>
                <a:lnTo>
                  <a:pt x="1671551" y="3124395"/>
                </a:lnTo>
                <a:lnTo>
                  <a:pt x="0" y="31243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16060442" y="2822037"/>
            <a:ext cx="1933064" cy="2443051"/>
          </a:xfrm>
          <a:custGeom>
            <a:avLst/>
            <a:gdLst/>
            <a:ahLst/>
            <a:cxnLst/>
            <a:rect l="l" t="t" r="r" b="b"/>
            <a:pathLst>
              <a:path w="1933064" h="2443051">
                <a:moveTo>
                  <a:pt x="0" y="0"/>
                </a:moveTo>
                <a:lnTo>
                  <a:pt x="1933064" y="0"/>
                </a:lnTo>
                <a:lnTo>
                  <a:pt x="1933064" y="2443051"/>
                </a:lnTo>
                <a:lnTo>
                  <a:pt x="0" y="24430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>
            <a:off x="9640684" y="2524410"/>
            <a:ext cx="3088845" cy="4506774"/>
          </a:xfrm>
          <a:custGeom>
            <a:avLst/>
            <a:gdLst/>
            <a:ahLst/>
            <a:cxnLst/>
            <a:rect l="l" t="t" r="r" b="b"/>
            <a:pathLst>
              <a:path w="3088845" h="4506774">
                <a:moveTo>
                  <a:pt x="0" y="0"/>
                </a:moveTo>
                <a:lnTo>
                  <a:pt x="3088845" y="0"/>
                </a:lnTo>
                <a:lnTo>
                  <a:pt x="3088845" y="4506774"/>
                </a:lnTo>
                <a:lnTo>
                  <a:pt x="0" y="450677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1399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3408137" y="7560885"/>
            <a:ext cx="3690450" cy="3552058"/>
          </a:xfrm>
          <a:custGeom>
            <a:avLst/>
            <a:gdLst/>
            <a:ahLst/>
            <a:cxnLst/>
            <a:rect l="l" t="t" r="r" b="b"/>
            <a:pathLst>
              <a:path w="3690450" h="3552058">
                <a:moveTo>
                  <a:pt x="0" y="0"/>
                </a:moveTo>
                <a:lnTo>
                  <a:pt x="3690450" y="0"/>
                </a:lnTo>
                <a:lnTo>
                  <a:pt x="3690450" y="3552058"/>
                </a:lnTo>
                <a:lnTo>
                  <a:pt x="0" y="35520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9367048" y="7031184"/>
            <a:ext cx="2854954" cy="3812961"/>
          </a:xfrm>
          <a:custGeom>
            <a:avLst/>
            <a:gdLst/>
            <a:ahLst/>
            <a:cxnLst/>
            <a:rect l="l" t="t" r="r" b="b"/>
            <a:pathLst>
              <a:path w="2854954" h="3812961">
                <a:moveTo>
                  <a:pt x="0" y="0"/>
                </a:moveTo>
                <a:lnTo>
                  <a:pt x="2854954" y="0"/>
                </a:lnTo>
                <a:lnTo>
                  <a:pt x="2854954" y="3812961"/>
                </a:lnTo>
                <a:lnTo>
                  <a:pt x="0" y="381296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6291502" y="7614804"/>
            <a:ext cx="3473262" cy="3026079"/>
          </a:xfrm>
          <a:custGeom>
            <a:avLst/>
            <a:gdLst/>
            <a:ahLst/>
            <a:cxnLst/>
            <a:rect l="l" t="t" r="r" b="b"/>
            <a:pathLst>
              <a:path w="3473262" h="3026079">
                <a:moveTo>
                  <a:pt x="0" y="0"/>
                </a:moveTo>
                <a:lnTo>
                  <a:pt x="3473262" y="0"/>
                </a:lnTo>
                <a:lnTo>
                  <a:pt x="3473262" y="3026079"/>
                </a:lnTo>
                <a:lnTo>
                  <a:pt x="0" y="302607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Freeform 17"/>
          <p:cNvSpPr/>
          <p:nvPr/>
        </p:nvSpPr>
        <p:spPr>
          <a:xfrm>
            <a:off x="265237" y="7614804"/>
            <a:ext cx="3569027" cy="2023950"/>
          </a:xfrm>
          <a:custGeom>
            <a:avLst/>
            <a:gdLst/>
            <a:ahLst/>
            <a:cxnLst/>
            <a:rect l="l" t="t" r="r" b="b"/>
            <a:pathLst>
              <a:path w="3569027" h="2023950">
                <a:moveTo>
                  <a:pt x="0" y="0"/>
                </a:moveTo>
                <a:lnTo>
                  <a:pt x="3569027" y="0"/>
                </a:lnTo>
                <a:lnTo>
                  <a:pt x="3569027" y="2023950"/>
                </a:lnTo>
                <a:lnTo>
                  <a:pt x="0" y="20239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r="-2672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8" name="Freeform 18"/>
          <p:cNvSpPr/>
          <p:nvPr/>
        </p:nvSpPr>
        <p:spPr>
          <a:xfrm>
            <a:off x="0" y="6501483"/>
            <a:ext cx="3834264" cy="1059402"/>
          </a:xfrm>
          <a:custGeom>
            <a:avLst/>
            <a:gdLst/>
            <a:ahLst/>
            <a:cxnLst/>
            <a:rect l="l" t="t" r="r" b="b"/>
            <a:pathLst>
              <a:path w="3834264" h="1059402">
                <a:moveTo>
                  <a:pt x="0" y="0"/>
                </a:moveTo>
                <a:lnTo>
                  <a:pt x="3834264" y="0"/>
                </a:lnTo>
                <a:lnTo>
                  <a:pt x="3834264" y="1059402"/>
                </a:lnTo>
                <a:lnTo>
                  <a:pt x="0" y="105940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r="-16740" b="-94356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/>
          <p:cNvSpPr/>
          <p:nvPr/>
        </p:nvSpPr>
        <p:spPr>
          <a:xfrm>
            <a:off x="12843829" y="5424026"/>
            <a:ext cx="3434354" cy="1313640"/>
          </a:xfrm>
          <a:custGeom>
            <a:avLst/>
            <a:gdLst/>
            <a:ahLst/>
            <a:cxnLst/>
            <a:rect l="l" t="t" r="r" b="b"/>
            <a:pathLst>
              <a:path w="3434354" h="1313640">
                <a:moveTo>
                  <a:pt x="0" y="0"/>
                </a:moveTo>
                <a:lnTo>
                  <a:pt x="3434354" y="0"/>
                </a:lnTo>
                <a:lnTo>
                  <a:pt x="3434354" y="1313641"/>
                </a:lnTo>
                <a:lnTo>
                  <a:pt x="0" y="131364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Freeform 20"/>
          <p:cNvSpPr/>
          <p:nvPr/>
        </p:nvSpPr>
        <p:spPr>
          <a:xfrm>
            <a:off x="15865175" y="5424026"/>
            <a:ext cx="2788251" cy="3717668"/>
          </a:xfrm>
          <a:custGeom>
            <a:avLst/>
            <a:gdLst/>
            <a:ahLst/>
            <a:cxnLst/>
            <a:rect l="l" t="t" r="r" b="b"/>
            <a:pathLst>
              <a:path w="2788251" h="3717668">
                <a:moveTo>
                  <a:pt x="0" y="0"/>
                </a:moveTo>
                <a:lnTo>
                  <a:pt x="2788250" y="0"/>
                </a:lnTo>
                <a:lnTo>
                  <a:pt x="2788250" y="3717668"/>
                </a:lnTo>
                <a:lnTo>
                  <a:pt x="0" y="371766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Freeform 21"/>
          <p:cNvSpPr/>
          <p:nvPr/>
        </p:nvSpPr>
        <p:spPr>
          <a:xfrm>
            <a:off x="113953" y="3941527"/>
            <a:ext cx="3720311" cy="2141255"/>
          </a:xfrm>
          <a:custGeom>
            <a:avLst/>
            <a:gdLst/>
            <a:ahLst/>
            <a:cxnLst/>
            <a:rect l="l" t="t" r="r" b="b"/>
            <a:pathLst>
              <a:path w="3720311" h="2141255">
                <a:moveTo>
                  <a:pt x="0" y="0"/>
                </a:moveTo>
                <a:lnTo>
                  <a:pt x="3720311" y="0"/>
                </a:lnTo>
                <a:lnTo>
                  <a:pt x="3720311" y="2141255"/>
                </a:lnTo>
                <a:lnTo>
                  <a:pt x="0" y="214125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r="-2970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2" name="Freeform 22"/>
          <p:cNvSpPr/>
          <p:nvPr/>
        </p:nvSpPr>
        <p:spPr>
          <a:xfrm>
            <a:off x="719195" y="902915"/>
            <a:ext cx="3614878" cy="3038612"/>
          </a:xfrm>
          <a:custGeom>
            <a:avLst/>
            <a:gdLst/>
            <a:ahLst/>
            <a:cxnLst/>
            <a:rect l="l" t="t" r="r" b="b"/>
            <a:pathLst>
              <a:path w="3614878" h="3038612">
                <a:moveTo>
                  <a:pt x="0" y="0"/>
                </a:moveTo>
                <a:lnTo>
                  <a:pt x="3614878" y="0"/>
                </a:lnTo>
                <a:lnTo>
                  <a:pt x="3614878" y="3038612"/>
                </a:lnTo>
                <a:lnTo>
                  <a:pt x="0" y="30386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b="-721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3" name="Freeform 23"/>
          <p:cNvSpPr/>
          <p:nvPr/>
        </p:nvSpPr>
        <p:spPr>
          <a:xfrm>
            <a:off x="14120547" y="1811109"/>
            <a:ext cx="1824523" cy="3612918"/>
          </a:xfrm>
          <a:custGeom>
            <a:avLst/>
            <a:gdLst/>
            <a:ahLst/>
            <a:cxnLst/>
            <a:rect l="l" t="t" r="r" b="b"/>
            <a:pathLst>
              <a:path w="1824523" h="3612918">
                <a:moveTo>
                  <a:pt x="0" y="0"/>
                </a:moveTo>
                <a:lnTo>
                  <a:pt x="1824523" y="0"/>
                </a:lnTo>
                <a:lnTo>
                  <a:pt x="1824523" y="3612917"/>
                </a:lnTo>
                <a:lnTo>
                  <a:pt x="0" y="361291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4" name="Freeform 24"/>
          <p:cNvSpPr/>
          <p:nvPr/>
        </p:nvSpPr>
        <p:spPr>
          <a:xfrm>
            <a:off x="6291502" y="2146691"/>
            <a:ext cx="2208025" cy="2380620"/>
          </a:xfrm>
          <a:custGeom>
            <a:avLst/>
            <a:gdLst/>
            <a:ahLst/>
            <a:cxnLst/>
            <a:rect l="l" t="t" r="r" b="b"/>
            <a:pathLst>
              <a:path w="2208025" h="2380620">
                <a:moveTo>
                  <a:pt x="0" y="0"/>
                </a:moveTo>
                <a:lnTo>
                  <a:pt x="2208025" y="0"/>
                </a:lnTo>
                <a:lnTo>
                  <a:pt x="2208025" y="2380620"/>
                </a:lnTo>
                <a:lnTo>
                  <a:pt x="0" y="238062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5" name="Freeform 25"/>
          <p:cNvSpPr/>
          <p:nvPr/>
        </p:nvSpPr>
        <p:spPr>
          <a:xfrm>
            <a:off x="10794525" y="5754194"/>
            <a:ext cx="4000104" cy="1480039"/>
          </a:xfrm>
          <a:custGeom>
            <a:avLst/>
            <a:gdLst/>
            <a:ahLst/>
            <a:cxnLst/>
            <a:rect l="l" t="t" r="r" b="b"/>
            <a:pathLst>
              <a:path w="4000104" h="1480039">
                <a:moveTo>
                  <a:pt x="0" y="0"/>
                </a:moveTo>
                <a:lnTo>
                  <a:pt x="4000104" y="0"/>
                </a:lnTo>
                <a:lnTo>
                  <a:pt x="4000104" y="1480039"/>
                </a:lnTo>
                <a:lnTo>
                  <a:pt x="0" y="148003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9080649"/>
            <a:ext cx="1206351" cy="1206351"/>
          </a:xfrm>
          <a:custGeom>
            <a:avLst/>
            <a:gdLst/>
            <a:ahLst/>
            <a:cxnLst/>
            <a:rect l="l" t="t" r="r" b="b"/>
            <a:pathLst>
              <a:path w="1206351" h="1206351">
                <a:moveTo>
                  <a:pt x="0" y="0"/>
                </a:moveTo>
                <a:lnTo>
                  <a:pt x="1206351" y="0"/>
                </a:lnTo>
                <a:lnTo>
                  <a:pt x="1206351" y="1206351"/>
                </a:lnTo>
                <a:lnTo>
                  <a:pt x="0" y="12063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rot="5400000">
            <a:off x="-3973259" y="581329"/>
            <a:ext cx="16176118" cy="8229600"/>
          </a:xfrm>
          <a:custGeom>
            <a:avLst/>
            <a:gdLst/>
            <a:ahLst/>
            <a:cxnLst/>
            <a:rect l="l" t="t" r="r" b="b"/>
            <a:pathLst>
              <a:path w="16176118" h="8229600">
                <a:moveTo>
                  <a:pt x="0" y="0"/>
                </a:moveTo>
                <a:lnTo>
                  <a:pt x="16176118" y="0"/>
                </a:lnTo>
                <a:lnTo>
                  <a:pt x="1617611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5" name="Group 5"/>
          <p:cNvGrpSpPr/>
          <p:nvPr/>
        </p:nvGrpSpPr>
        <p:grpSpPr>
          <a:xfrm>
            <a:off x="1028700" y="70420"/>
            <a:ext cx="15477446" cy="2886092"/>
            <a:chOff x="0" y="0"/>
            <a:chExt cx="20636595" cy="38481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636588" cy="3848122"/>
            </a:xfrm>
            <a:custGeom>
              <a:avLst/>
              <a:gdLst/>
              <a:ahLst/>
              <a:cxnLst/>
              <a:rect l="l" t="t" r="r" b="b"/>
              <a:pathLst>
                <a:path w="20636588" h="3848122">
                  <a:moveTo>
                    <a:pt x="0" y="0"/>
                  </a:moveTo>
                  <a:lnTo>
                    <a:pt x="20636588" y="0"/>
                  </a:lnTo>
                  <a:lnTo>
                    <a:pt x="20636588" y="3848122"/>
                  </a:lnTo>
                  <a:lnTo>
                    <a:pt x="0" y="38481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831093" t="-340084" r="-2677769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20636595" cy="377192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6480"/>
                </a:lnSpc>
              </a:pPr>
              <a:r>
                <a:rPr lang="en-US" sz="6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Jestem Mentorem i uczę biznesu oraz astrologii.</a:t>
              </a:r>
            </a:p>
            <a:p>
              <a:pPr algn="ctr">
                <a:lnSpc>
                  <a:spcPts val="6480"/>
                </a:lnSpc>
              </a:pPr>
              <a:r>
                <a:rPr lang="en-US" sz="6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Szkole przyszłych astrologów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5204738" y="3042236"/>
            <a:ext cx="7652230" cy="4285249"/>
          </a:xfrm>
          <a:custGeom>
            <a:avLst/>
            <a:gdLst/>
            <a:ahLst/>
            <a:cxnLst/>
            <a:rect l="l" t="t" r="r" b="b"/>
            <a:pathLst>
              <a:path w="7652230" h="4285249">
                <a:moveTo>
                  <a:pt x="0" y="0"/>
                </a:moveTo>
                <a:lnTo>
                  <a:pt x="7652230" y="0"/>
                </a:lnTo>
                <a:lnTo>
                  <a:pt x="7652230" y="4285249"/>
                </a:lnTo>
                <a:lnTo>
                  <a:pt x="0" y="42852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-399798" y="3535209"/>
            <a:ext cx="4211485" cy="5028496"/>
          </a:xfrm>
          <a:custGeom>
            <a:avLst/>
            <a:gdLst/>
            <a:ahLst/>
            <a:cxnLst/>
            <a:rect l="l" t="t" r="r" b="b"/>
            <a:pathLst>
              <a:path w="4211485" h="5028496">
                <a:moveTo>
                  <a:pt x="0" y="0"/>
                </a:moveTo>
                <a:lnTo>
                  <a:pt x="4211484" y="0"/>
                </a:lnTo>
                <a:lnTo>
                  <a:pt x="4211484" y="5028496"/>
                </a:lnTo>
                <a:lnTo>
                  <a:pt x="0" y="50284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641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3543001" y="2859196"/>
            <a:ext cx="1570615" cy="2528152"/>
          </a:xfrm>
          <a:custGeom>
            <a:avLst/>
            <a:gdLst/>
            <a:ahLst/>
            <a:cxnLst/>
            <a:rect l="l" t="t" r="r" b="b"/>
            <a:pathLst>
              <a:path w="1570615" h="2528152">
                <a:moveTo>
                  <a:pt x="0" y="0"/>
                </a:moveTo>
                <a:lnTo>
                  <a:pt x="1570615" y="0"/>
                </a:lnTo>
                <a:lnTo>
                  <a:pt x="1570615" y="2528153"/>
                </a:lnTo>
                <a:lnTo>
                  <a:pt x="0" y="25281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5409327" y="7416013"/>
            <a:ext cx="4267108" cy="5278292"/>
          </a:xfrm>
          <a:custGeom>
            <a:avLst/>
            <a:gdLst/>
            <a:ahLst/>
            <a:cxnLst/>
            <a:rect l="l" t="t" r="r" b="b"/>
            <a:pathLst>
              <a:path w="4267108" h="5278292">
                <a:moveTo>
                  <a:pt x="0" y="0"/>
                </a:moveTo>
                <a:lnTo>
                  <a:pt x="4267109" y="0"/>
                </a:lnTo>
                <a:lnTo>
                  <a:pt x="4267109" y="5278293"/>
                </a:lnTo>
                <a:lnTo>
                  <a:pt x="0" y="5278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043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12639011" y="3294361"/>
            <a:ext cx="5338831" cy="1401768"/>
          </a:xfrm>
          <a:custGeom>
            <a:avLst/>
            <a:gdLst/>
            <a:ahLst/>
            <a:cxnLst/>
            <a:rect l="l" t="t" r="r" b="b"/>
            <a:pathLst>
              <a:path w="5338831" h="1401768">
                <a:moveTo>
                  <a:pt x="0" y="0"/>
                </a:moveTo>
                <a:lnTo>
                  <a:pt x="5338831" y="0"/>
                </a:lnTo>
                <a:lnTo>
                  <a:pt x="5338831" y="1401768"/>
                </a:lnTo>
                <a:lnTo>
                  <a:pt x="0" y="140176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>
            <a:off x="9900499" y="7416013"/>
            <a:ext cx="4120920" cy="3289925"/>
          </a:xfrm>
          <a:custGeom>
            <a:avLst/>
            <a:gdLst/>
            <a:ahLst/>
            <a:cxnLst/>
            <a:rect l="l" t="t" r="r" b="b"/>
            <a:pathLst>
              <a:path w="4120920" h="3289925">
                <a:moveTo>
                  <a:pt x="0" y="0"/>
                </a:moveTo>
                <a:lnTo>
                  <a:pt x="4120921" y="0"/>
                </a:lnTo>
                <a:lnTo>
                  <a:pt x="4120921" y="3289925"/>
                </a:lnTo>
                <a:lnTo>
                  <a:pt x="0" y="32899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2232723" y="5251166"/>
            <a:ext cx="2880893" cy="4152638"/>
          </a:xfrm>
          <a:custGeom>
            <a:avLst/>
            <a:gdLst/>
            <a:ahLst/>
            <a:cxnLst/>
            <a:rect l="l" t="t" r="r" b="b"/>
            <a:pathLst>
              <a:path w="2880893" h="4152638">
                <a:moveTo>
                  <a:pt x="0" y="0"/>
                </a:moveTo>
                <a:lnTo>
                  <a:pt x="2880893" y="0"/>
                </a:lnTo>
                <a:lnTo>
                  <a:pt x="2880893" y="4152638"/>
                </a:lnTo>
                <a:lnTo>
                  <a:pt x="0" y="415263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152094" y="8955384"/>
            <a:ext cx="5257233" cy="1209164"/>
          </a:xfrm>
          <a:custGeom>
            <a:avLst/>
            <a:gdLst/>
            <a:ahLst/>
            <a:cxnLst/>
            <a:rect l="l" t="t" r="r" b="b"/>
            <a:pathLst>
              <a:path w="5257233" h="1209164">
                <a:moveTo>
                  <a:pt x="0" y="0"/>
                </a:moveTo>
                <a:lnTo>
                  <a:pt x="5257233" y="0"/>
                </a:lnTo>
                <a:lnTo>
                  <a:pt x="5257233" y="1209164"/>
                </a:lnTo>
                <a:lnTo>
                  <a:pt x="0" y="120916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14250020" y="4846959"/>
            <a:ext cx="3727822" cy="6356958"/>
          </a:xfrm>
          <a:custGeom>
            <a:avLst/>
            <a:gdLst/>
            <a:ahLst/>
            <a:cxnLst/>
            <a:rect l="l" t="t" r="r" b="b"/>
            <a:pathLst>
              <a:path w="3727822" h="6356958">
                <a:moveTo>
                  <a:pt x="0" y="0"/>
                </a:moveTo>
                <a:lnTo>
                  <a:pt x="3727822" y="0"/>
                </a:lnTo>
                <a:lnTo>
                  <a:pt x="3727822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9137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485900" y="595386"/>
            <a:ext cx="10365076" cy="2228012"/>
            <a:chOff x="0" y="0"/>
            <a:chExt cx="13820101" cy="29706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0101" cy="2970683"/>
            </a:xfrm>
            <a:custGeom>
              <a:avLst/>
              <a:gdLst/>
              <a:ahLst/>
              <a:cxnLst/>
              <a:rect l="l" t="t" r="r" b="b"/>
              <a:pathLst>
                <a:path w="13820101" h="2970683">
                  <a:moveTo>
                    <a:pt x="0" y="0"/>
                  </a:moveTo>
                  <a:lnTo>
                    <a:pt x="13820101" y="0"/>
                  </a:lnTo>
                  <a:lnTo>
                    <a:pt x="13820101" y="2970683"/>
                  </a:lnTo>
                  <a:lnTo>
                    <a:pt x="0" y="29706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3324" r="-52178" b="-82567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13820101" cy="29040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Astrologia to nie tylko znaki zodiaku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75894" y="4068645"/>
            <a:ext cx="15536212" cy="176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9488" lvl="1" indent="-304744" algn="l">
              <a:lnSpc>
                <a:spcPts val="4714"/>
              </a:lnSpc>
              <a:buFont typeface="Arial"/>
              <a:buChar char="•"/>
            </a:pPr>
            <a:r>
              <a:rPr lang="en-US" sz="336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nie wróżba</a:t>
            </a:r>
          </a:p>
          <a:p>
            <a:pPr marL="609488" lvl="1" indent="-304744" algn="l">
              <a:lnSpc>
                <a:spcPts val="4714"/>
              </a:lnSpc>
              <a:buFont typeface="Arial"/>
              <a:buChar char="•"/>
            </a:pPr>
            <a:r>
              <a:rPr lang="en-US" sz="336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narzędzie </a:t>
            </a:r>
          </a:p>
          <a:p>
            <a:pPr marL="609488" lvl="1" indent="-304744" algn="l">
              <a:lnSpc>
                <a:spcPts val="4714"/>
              </a:lnSpc>
              <a:buFont typeface="Arial"/>
              <a:buChar char="•"/>
            </a:pPr>
            <a:r>
              <a:rPr lang="en-US" sz="336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metodologia</a:t>
            </a:r>
          </a:p>
        </p:txBody>
      </p:sp>
      <p:sp>
        <p:nvSpPr>
          <p:cNvPr id="7" name="Freeform 7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485900" y="595386"/>
            <a:ext cx="10365076" cy="2228012"/>
            <a:chOff x="0" y="0"/>
            <a:chExt cx="13820101" cy="29706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0101" cy="2970683"/>
            </a:xfrm>
            <a:custGeom>
              <a:avLst/>
              <a:gdLst/>
              <a:ahLst/>
              <a:cxnLst/>
              <a:rect l="l" t="t" r="r" b="b"/>
              <a:pathLst>
                <a:path w="13820101" h="2970683">
                  <a:moveTo>
                    <a:pt x="0" y="0"/>
                  </a:moveTo>
                  <a:lnTo>
                    <a:pt x="13820101" y="0"/>
                  </a:lnTo>
                  <a:lnTo>
                    <a:pt x="13820101" y="2970683"/>
                  </a:lnTo>
                  <a:lnTo>
                    <a:pt x="0" y="29706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3324" r="-52178" b="-82567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13820101" cy="29040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75894" y="4068645"/>
            <a:ext cx="15536212" cy="1162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4"/>
              </a:lnSpc>
            </a:pPr>
            <a:r>
              <a:rPr lang="en-US" sz="336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Ale ja już znam znaki i domy i już wiem o co w chodzi</a:t>
            </a:r>
          </a:p>
          <a:p>
            <a:pPr algn="l">
              <a:lnSpc>
                <a:spcPts val="4714"/>
              </a:lnSpc>
            </a:pPr>
            <a:endParaRPr lang="en-US" sz="3367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922663" y="-370084"/>
            <a:ext cx="16093426" cy="1889510"/>
            <a:chOff x="0" y="0"/>
            <a:chExt cx="21457901" cy="25193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457906" cy="2519346"/>
            </a:xfrm>
            <a:custGeom>
              <a:avLst/>
              <a:gdLst/>
              <a:ahLst/>
              <a:cxnLst/>
              <a:rect l="l" t="t" r="r" b="b"/>
              <a:pathLst>
                <a:path w="21457906" h="2519346">
                  <a:moveTo>
                    <a:pt x="0" y="0"/>
                  </a:moveTo>
                  <a:lnTo>
                    <a:pt x="21457906" y="0"/>
                  </a:lnTo>
                  <a:lnTo>
                    <a:pt x="21457906" y="2519346"/>
                  </a:lnTo>
                  <a:lnTo>
                    <a:pt x="0" y="25193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512" r="22836" b="-8060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1457901" cy="245267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Koło astrologiczne czyli kosmogram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4546571" y="2011134"/>
            <a:ext cx="8370291" cy="7836685"/>
          </a:xfrm>
          <a:custGeom>
            <a:avLst/>
            <a:gdLst/>
            <a:ahLst/>
            <a:cxnLst/>
            <a:rect l="l" t="t" r="r" b="b"/>
            <a:pathLst>
              <a:path w="8370291" h="7836685">
                <a:moveTo>
                  <a:pt x="0" y="0"/>
                </a:moveTo>
                <a:lnTo>
                  <a:pt x="8370291" y="0"/>
                </a:lnTo>
                <a:lnTo>
                  <a:pt x="8370291" y="7836685"/>
                </a:lnTo>
                <a:lnTo>
                  <a:pt x="0" y="78366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scene3d>
            <a:camera prst="orthographicFront">
              <a:rot lat="300000" lon="0" rev="0"/>
            </a:camera>
            <a:lightRig rig="threePt" dir="t"/>
          </a:scene3d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922663" y="-370084"/>
            <a:ext cx="16093426" cy="1889510"/>
            <a:chOff x="0" y="0"/>
            <a:chExt cx="21457901" cy="25193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457906" cy="2519346"/>
            </a:xfrm>
            <a:custGeom>
              <a:avLst/>
              <a:gdLst/>
              <a:ahLst/>
              <a:cxnLst/>
              <a:rect l="l" t="t" r="r" b="b"/>
              <a:pathLst>
                <a:path w="21457906" h="2519346">
                  <a:moveTo>
                    <a:pt x="0" y="0"/>
                  </a:moveTo>
                  <a:lnTo>
                    <a:pt x="21457906" y="0"/>
                  </a:lnTo>
                  <a:lnTo>
                    <a:pt x="21457906" y="2519346"/>
                  </a:lnTo>
                  <a:lnTo>
                    <a:pt x="0" y="25193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512" r="22836" b="-8060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1457901" cy="245267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Koło astrologiczne czyli kosmogram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4526284" y="1656508"/>
            <a:ext cx="8241342" cy="8097119"/>
          </a:xfrm>
          <a:custGeom>
            <a:avLst/>
            <a:gdLst/>
            <a:ahLst/>
            <a:cxnLst/>
            <a:rect l="l" t="t" r="r" b="b"/>
            <a:pathLst>
              <a:path w="8241342" h="8097119">
                <a:moveTo>
                  <a:pt x="0" y="0"/>
                </a:moveTo>
                <a:lnTo>
                  <a:pt x="8241342" y="0"/>
                </a:lnTo>
                <a:lnTo>
                  <a:pt x="8241342" y="8097119"/>
                </a:lnTo>
                <a:lnTo>
                  <a:pt x="0" y="80971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922663" y="-370084"/>
            <a:ext cx="16093426" cy="1889510"/>
            <a:chOff x="0" y="0"/>
            <a:chExt cx="21457901" cy="25193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457906" cy="2519346"/>
            </a:xfrm>
            <a:custGeom>
              <a:avLst/>
              <a:gdLst/>
              <a:ahLst/>
              <a:cxnLst/>
              <a:rect l="l" t="t" r="r" b="b"/>
              <a:pathLst>
                <a:path w="21457906" h="2519346">
                  <a:moveTo>
                    <a:pt x="0" y="0"/>
                  </a:moveTo>
                  <a:lnTo>
                    <a:pt x="21457906" y="0"/>
                  </a:lnTo>
                  <a:lnTo>
                    <a:pt x="21457906" y="2519346"/>
                  </a:lnTo>
                  <a:lnTo>
                    <a:pt x="0" y="25193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512" r="22836" b="-8060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1457901" cy="245267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Koło astrologiczne czyli kosmogram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4113687" y="1553684"/>
            <a:ext cx="8572591" cy="7704616"/>
          </a:xfrm>
          <a:custGeom>
            <a:avLst/>
            <a:gdLst/>
            <a:ahLst/>
            <a:cxnLst/>
            <a:rect l="l" t="t" r="r" b="b"/>
            <a:pathLst>
              <a:path w="8572591" h="7704616">
                <a:moveTo>
                  <a:pt x="0" y="0"/>
                </a:moveTo>
                <a:lnTo>
                  <a:pt x="8572591" y="0"/>
                </a:lnTo>
                <a:lnTo>
                  <a:pt x="8572591" y="7704616"/>
                </a:lnTo>
                <a:lnTo>
                  <a:pt x="0" y="77046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257300" y="547688"/>
            <a:ext cx="15773400" cy="1339846"/>
            <a:chOff x="0" y="0"/>
            <a:chExt cx="21031200" cy="17864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031200" cy="1786462"/>
            </a:xfrm>
            <a:custGeom>
              <a:avLst/>
              <a:gdLst/>
              <a:ahLst/>
              <a:cxnLst/>
              <a:rect l="l" t="t" r="r" b="b"/>
              <a:pathLst>
                <a:path w="21031200" h="1786462">
                  <a:moveTo>
                    <a:pt x="0" y="0"/>
                  </a:moveTo>
                  <a:lnTo>
                    <a:pt x="21031200" y="0"/>
                  </a:lnTo>
                  <a:lnTo>
                    <a:pt x="21031200" y="1786462"/>
                  </a:lnTo>
                  <a:lnTo>
                    <a:pt x="0" y="17864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5188" b="-20358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1031200" cy="1719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64"/>
                </a:lnSpc>
              </a:pPr>
              <a:r>
                <a:rPr lang="en-US" sz="58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Domy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57300" y="1830383"/>
            <a:ext cx="15590520" cy="691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925" lvl="1" indent="-271462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 I – ja,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wygląd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wizerunek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początek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nowego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cyklu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542925" lvl="1" indent="-271462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 II –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finanse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poczucie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bezpieczeństwa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zasoby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materialne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542925" lvl="1" indent="-271462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 III –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komunikacja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nauka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rodzeństwo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podróże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bliskie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542925" lvl="1" indent="-271462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 IV –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rodzinny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korzenie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poczucie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przynależności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542925" lvl="1" indent="-271462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 V –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twórczość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romanse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dzieci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radość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życia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542925" lvl="1" indent="-271462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 VI –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praca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codzienna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zdrowie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rutyna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542925" lvl="1" indent="-271462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 VII –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związki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małżeństwo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partnerstwa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 VIII –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transformacja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wspólne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finanse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dziedziczenie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542925" lvl="1" indent="-271462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 IX –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podróże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dalekie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filozofia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religia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rozwój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duchowy</a:t>
            </a:r>
            <a:r>
              <a:rPr lang="pl-PL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wyższa edukacja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542925" lvl="1" indent="-271462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 X –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kariera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ambicje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pozycja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społeczna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542925" lvl="1" indent="-271462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 XI –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przyjaźnie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grupy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działalność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społeczna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 XII –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podświadomość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duchowość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wyciszenie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zakończenia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542925" lvl="1" indent="-271462" algn="l">
              <a:lnSpc>
                <a:spcPts val="4200"/>
              </a:lnSpc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257300" y="547688"/>
            <a:ext cx="15773400" cy="1339846"/>
            <a:chOff x="0" y="0"/>
            <a:chExt cx="21031200" cy="17864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031200" cy="1786462"/>
            </a:xfrm>
            <a:custGeom>
              <a:avLst/>
              <a:gdLst/>
              <a:ahLst/>
              <a:cxnLst/>
              <a:rect l="l" t="t" r="r" b="b"/>
              <a:pathLst>
                <a:path w="21031200" h="1786462">
                  <a:moveTo>
                    <a:pt x="0" y="0"/>
                  </a:moveTo>
                  <a:lnTo>
                    <a:pt x="21031200" y="0"/>
                  </a:lnTo>
                  <a:lnTo>
                    <a:pt x="21031200" y="1786462"/>
                  </a:lnTo>
                  <a:lnTo>
                    <a:pt x="0" y="17864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5188" b="-20358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1031200" cy="1719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64"/>
                </a:lnSpc>
              </a:pPr>
              <a:r>
                <a:rPr lang="en-US" sz="58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Klasyfikacja domow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971550"/>
            <a:ext cx="15590520" cy="904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endParaRPr/>
          </a:p>
          <a:p>
            <a:pPr algn="l">
              <a:lnSpc>
                <a:spcPts val="4200"/>
              </a:lnSpc>
            </a:pPr>
            <a:endParaRPr/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1,5, 9 domy szczęścia - Dharma domy- domy dobrej karmy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2,6.10  domy przetrwania - Artha domy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3,7, 11   - domy pragnien - Khama domy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4,8,12 - domy wyzwolenia - Moksha domy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ponadto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6,8,12 - Dustana domy - domy trudne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3,6,10,11 UpaChaya domy - domy wzrostu- tu gra role czas!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257300" y="547688"/>
            <a:ext cx="15773400" cy="1339846"/>
            <a:chOff x="0" y="0"/>
            <a:chExt cx="21031200" cy="17864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031200" cy="1786462"/>
            </a:xfrm>
            <a:custGeom>
              <a:avLst/>
              <a:gdLst/>
              <a:ahLst/>
              <a:cxnLst/>
              <a:rect l="l" t="t" r="r" b="b"/>
              <a:pathLst>
                <a:path w="21031200" h="1786462">
                  <a:moveTo>
                    <a:pt x="0" y="0"/>
                  </a:moveTo>
                  <a:lnTo>
                    <a:pt x="21031200" y="0"/>
                  </a:lnTo>
                  <a:lnTo>
                    <a:pt x="21031200" y="1786462"/>
                  </a:lnTo>
                  <a:lnTo>
                    <a:pt x="0" y="17864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5188" b="-20358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1031200" cy="1719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64"/>
                </a:lnSpc>
              </a:pPr>
              <a:r>
                <a:rPr lang="en-US" sz="58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Klasyfikacja domow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971550"/>
            <a:ext cx="15590520" cy="904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endParaRPr/>
          </a:p>
          <a:p>
            <a:pPr algn="l">
              <a:lnSpc>
                <a:spcPts val="4200"/>
              </a:lnSpc>
            </a:pPr>
            <a:endParaRPr/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1,5, 9 domy szczęścia - Dharma domy- domy dobrej karmy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2,6.10  domy przetrwania - Artha domy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3,7, 11   - domy pragnien - Khama domy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4,8,12 - domy wyzwolenia - Moksha domy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ponadto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6,8,12 - Dustana domy - domy trudne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3,6,10,11 UpaChaya domy - domy wzrostu- tu gra role czas!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24623" y="442468"/>
            <a:ext cx="16234677" cy="938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66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Stosuj tradycyjnych władców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028700" y="1731043"/>
          <a:ext cx="7990482" cy="7972426"/>
        </p:xfrm>
        <a:graphic>
          <a:graphicData uri="http://schemas.openxmlformats.org/drawingml/2006/table">
            <a:tbl>
              <a:tblPr/>
              <a:tblGrid>
                <a:gridCol w="3625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4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8235"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Baran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Mars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381"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Byk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Wenus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381"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Bliźnięta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Merkury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381"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Rak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Księżyc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381"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Lew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Słońce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381"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Panna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Merkury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381"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b="1" dirty="0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Waga</a:t>
                      </a:r>
                      <a:endParaRPr lang="en-US" sz="1100" dirty="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dirty="0" err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Wenus</a:t>
                      </a:r>
                      <a:endParaRPr lang="en-US" sz="1100" dirty="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0381"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b="1" dirty="0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Skorpion</a:t>
                      </a:r>
                      <a:endParaRPr lang="en-US" sz="1100" dirty="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Mars / Pluton</a:t>
                      </a:r>
                      <a:endParaRPr lang="en-US" sz="1100" dirty="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0381"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b="1" dirty="0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Strzelec</a:t>
                      </a:r>
                      <a:endParaRPr lang="en-US" sz="1100" dirty="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dirty="0" err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Jowisz</a:t>
                      </a:r>
                      <a:endParaRPr lang="en-US" sz="1100" dirty="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60381"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b="1" dirty="0" err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Koziorożec</a:t>
                      </a:r>
                      <a:endParaRPr lang="en-US" sz="1100" dirty="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Saturn</a:t>
                      </a:r>
                      <a:endParaRPr lang="en-US" sz="1100" dirty="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60381"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Wodnik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Saturn / Uran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60381"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Ryby</a:t>
                      </a:r>
                      <a:endParaRPr lang="en-US" sz="110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60"/>
                        </a:lnSpc>
                        <a:defRPr/>
                      </a:pPr>
                      <a:r>
                        <a:rPr lang="en-US" sz="2050" dirty="0" err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Jowisz</a:t>
                      </a:r>
                      <a:r>
                        <a:rPr lang="en-US" sz="205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/ Neptun</a:t>
                      </a:r>
                      <a:endParaRPr lang="en-US" sz="1100" dirty="0"/>
                    </a:p>
                  </a:txBody>
                  <a:tcPr marL="104490" marR="104490" marT="104490" marB="10449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Freeform 5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126251" y="517836"/>
            <a:ext cx="6035497" cy="1843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</a:pPr>
            <a:r>
              <a:rPr lang="en-US" sz="6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Planety pokoleniowe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51799" y="4541096"/>
            <a:ext cx="12584401" cy="151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29"/>
              </a:lnSpc>
            </a:pPr>
            <a:r>
              <a:rPr lang="en-US" sz="771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Pluton     Neptun     Uran</a:t>
            </a:r>
          </a:p>
          <a:p>
            <a:pPr algn="l">
              <a:lnSpc>
                <a:spcPts val="3644"/>
              </a:lnSpc>
            </a:pPr>
            <a:endParaRPr lang="en-US" sz="7712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AutoShape 5"/>
          <p:cNvSpPr/>
          <p:nvPr/>
        </p:nvSpPr>
        <p:spPr>
          <a:xfrm flipH="1">
            <a:off x="4636014" y="2528919"/>
            <a:ext cx="3364986" cy="1926452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l-PL"/>
          </a:p>
        </p:txBody>
      </p:sp>
      <p:sp>
        <p:nvSpPr>
          <p:cNvPr id="6" name="AutoShape 6"/>
          <p:cNvSpPr/>
          <p:nvPr/>
        </p:nvSpPr>
        <p:spPr>
          <a:xfrm flipH="1">
            <a:off x="9065403" y="2361495"/>
            <a:ext cx="78597" cy="2093876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l-PL"/>
          </a:p>
        </p:txBody>
      </p:sp>
      <p:sp>
        <p:nvSpPr>
          <p:cNvPr id="7" name="AutoShape 7"/>
          <p:cNvSpPr/>
          <p:nvPr/>
        </p:nvSpPr>
        <p:spPr>
          <a:xfrm>
            <a:off x="10520668" y="2528919"/>
            <a:ext cx="3673705" cy="1926452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1923610" y="6528811"/>
            <a:ext cx="14440781" cy="504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2"/>
              </a:lnSpc>
              <a:spcBef>
                <a:spcPct val="0"/>
              </a:spcBef>
            </a:pPr>
            <a:r>
              <a:rPr lang="en-US" sz="36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Raczej określają w jakim rodzaju społeczeństwa się urodziliśmy</a:t>
            </a:r>
          </a:p>
        </p:txBody>
      </p:sp>
      <p:sp>
        <p:nvSpPr>
          <p:cNvPr id="9" name="Freeform 9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485900" y="595386"/>
            <a:ext cx="15773400" cy="1988345"/>
            <a:chOff x="0" y="0"/>
            <a:chExt cx="21031200" cy="26511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4573" b="-104573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Każdy dom ma swojego włądce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2903982"/>
            <a:ext cx="17991357" cy="2044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5804" lvl="1" indent="-352902" algn="l">
              <a:lnSpc>
                <a:spcPts val="5460"/>
              </a:lnSpc>
              <a:buFont typeface="Arial"/>
              <a:buChar char="•"/>
            </a:pPr>
            <a:r>
              <a:rPr lang="en-US" sz="3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Pokazuje nam dokładnie jak każdy dom może się zmanifestować</a:t>
            </a:r>
          </a:p>
          <a:p>
            <a:pPr algn="l">
              <a:lnSpc>
                <a:spcPts val="5460"/>
              </a:lnSpc>
            </a:pPr>
            <a:endParaRPr lang="en-US" sz="3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05804" lvl="1" indent="-352902" algn="l">
              <a:lnSpc>
                <a:spcPts val="5460"/>
              </a:lnSpc>
            </a:pPr>
            <a:endParaRPr lang="en-US" sz="3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839953" y="0"/>
            <a:ext cx="15773400" cy="1988345"/>
            <a:chOff x="0" y="0"/>
            <a:chExt cx="21031200" cy="26511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4573" b="-104573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Dla Przypomnienia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39953" y="1808091"/>
            <a:ext cx="17037382" cy="8390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5948" lvl="1" indent="-20797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Baran – wygrywać, inicjować, niezależność, pionier, przewodzić, ekspresja seksualna, podbijać, motywować, dominować</a:t>
            </a:r>
          </a:p>
          <a:p>
            <a:pPr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5948" lvl="1" indent="-20797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Byk – bezpieczeństwo, przyjemności zmysłowe, przywiązanie do rzeczy, zasady i wartości, praktyczność, inwestowanie, utknięcie w miejscu, posiadanie, lojalność</a:t>
            </a:r>
          </a:p>
          <a:p>
            <a:pPr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5948" lvl="1" indent="-20797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Bliźnięta – nauka, dzielenie się pomysłami, kursy, rzemiosło, agent, posłaniec, informacja, przekonywanie, potrzeba bycia słyszanym, ciekawość, łatwe rozpraszanie się, zadawanie pytań, zbieranie informacji</a:t>
            </a:r>
          </a:p>
          <a:p>
            <a:pPr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5948" lvl="1" indent="-20797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Rak – opieka, macierzyństwo, dom, przeszłość, wspomnienia, tradycja, sprawy domowe, komfort, nadopiekuńczość, trudność w odpuszczaniu, zależność od innych</a:t>
            </a:r>
          </a:p>
          <a:p>
            <a:pPr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5948" lvl="1" indent="-20797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Lew  – potrzeba błyszczenia, podejmowanie ryzyka, przywództwo, król, dramatyzm, towarzyskość, poszukiwanie uwagi, dzieci, brak uznania, poczucie bycia niedocenionym</a:t>
            </a:r>
          </a:p>
          <a:p>
            <a:pPr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6240" lvl="1" indent="-208120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Panna  – chęć służenia, perfekcjonizm, bycie użytecznym, pracoholizm, medycyna, krytycyzm, porządek, trudność w tolerowaniu chaosu, kontrola, brak docenienia</a:t>
            </a:r>
          </a:p>
          <a:p>
            <a:pPr marL="416240" lvl="1" indent="-208120"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6240" lvl="1" indent="-208120"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6240" lvl="1" indent="-208120"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6240" lvl="1" indent="-208120"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6397756" y="132628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839953" y="0"/>
            <a:ext cx="15773400" cy="1988345"/>
            <a:chOff x="0" y="0"/>
            <a:chExt cx="21031200" cy="26511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4573" b="-104573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Dla Przypomnienia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39953" y="1808091"/>
            <a:ext cx="17037382" cy="719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5948" lvl="1" indent="-20797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Waga – potrzeba związku, pokój i harmonia, tworzenie piękna, negocjacje, sprawiedliwość, zadowalanie innych, zgoda, poczucie bycia niesprawiedliwie traktowanym</a:t>
            </a:r>
          </a:p>
          <a:p>
            <a:pPr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5948" lvl="1" indent="-20797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Skorpion – rozwiązywanie problemów, badanie, wnikanie w głąb, psychologia, pieniądze, odrodzenie i transformacja, intymność, kryzys, lęk przed zdradą</a:t>
            </a:r>
          </a:p>
          <a:p>
            <a:pPr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5948" lvl="1" indent="-20797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Strzelec – sens życia, nauka, podróże, optymizm, brak zadowolenia, dzielenie się wizją i mądrością, motywowanie, skłonność do przesady, fanatyzm</a:t>
            </a:r>
          </a:p>
          <a:p>
            <a:pPr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5948" lvl="1" indent="-20797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Koziorożec – kariera, osiągnięcia, przywództwo, biznes, nadzór, autorytet, testy, utknięcie w przeszłości, obowiązek, odpowiedzialność, ciężka praca, brak szacunku lub uznania</a:t>
            </a:r>
          </a:p>
          <a:p>
            <a:pPr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5948" lvl="1" indent="-20797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Wodnik – wolność, odmienność, innowacja, grupa, przyszłość, trendy, internet, aktywizm, prowokacyjność, emocjonalny dystans, poczucie bycia traktowanym nieludzko</a:t>
            </a:r>
          </a:p>
          <a:p>
            <a:pPr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96567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Ryby – muzyka, sztuka, pomaganie potrzebującym, duchowość, marzenia, uzależnienia, służenie, pomoc, przebaczanie, cierpienie, marzycielstwo, poświęcenie, zatracenie się</a:t>
            </a:r>
          </a:p>
          <a:p>
            <a:pPr marL="416240" lvl="1" indent="-208120" algn="l"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6397756" y="132628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937260" y="34528"/>
            <a:ext cx="15773400" cy="1988345"/>
            <a:chOff x="0" y="0"/>
            <a:chExt cx="21031200" cy="26511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4573" b="-104573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Metoda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17674" y="1994297"/>
            <a:ext cx="17052653" cy="7548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9447" lvl="1" indent="-339724" algn="l">
              <a:lnSpc>
                <a:spcPts val="4843"/>
              </a:lnSpc>
              <a:buFont typeface="Arial"/>
              <a:buChar char="•"/>
            </a:pPr>
            <a:r>
              <a:rPr lang="en-US" sz="375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Jaki jest znak wschodzący (ascendent)? – w jaki sposób dana osoba się prezentuje?</a:t>
            </a:r>
          </a:p>
          <a:p>
            <a:pPr algn="l">
              <a:lnSpc>
                <a:spcPts val="4843"/>
              </a:lnSpc>
            </a:pPr>
            <a:endParaRPr lang="en-US" sz="3754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79447" lvl="1" indent="-339724" algn="l">
              <a:lnSpc>
                <a:spcPts val="4542"/>
              </a:lnSpc>
              <a:buFont typeface="Arial"/>
              <a:buChar char="•"/>
            </a:pPr>
            <a:r>
              <a:rPr lang="en-US" sz="375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Na jaki duad (podpodział znaku) przypada ascendent (AC)?</a:t>
            </a:r>
          </a:p>
          <a:p>
            <a:pPr algn="l">
              <a:lnSpc>
                <a:spcPts val="4542"/>
              </a:lnSpc>
            </a:pPr>
            <a:endParaRPr lang="en-US" sz="3754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79447" lvl="1" indent="-339724" algn="l">
              <a:lnSpc>
                <a:spcPts val="4542"/>
              </a:lnSpc>
              <a:buFont typeface="Arial"/>
              <a:buChar char="•"/>
            </a:pPr>
            <a:r>
              <a:rPr lang="en-US" sz="375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Jakie aspekty otrzymuje ascendent? – w obrębie 3 stopni lub najbliższy</a:t>
            </a:r>
          </a:p>
          <a:p>
            <a:pPr algn="l">
              <a:lnSpc>
                <a:spcPts val="4542"/>
              </a:lnSpc>
            </a:pPr>
            <a:endParaRPr lang="en-US" sz="3754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79447" lvl="1" indent="-339724" algn="l">
              <a:lnSpc>
                <a:spcPts val="4542"/>
              </a:lnSpc>
              <a:buFont typeface="Arial"/>
              <a:buChar char="•"/>
            </a:pPr>
            <a:r>
              <a:rPr lang="en-US" sz="375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Gdzie znajduje się władca horoskopu? – w jakim domu i znaku</a:t>
            </a:r>
          </a:p>
          <a:p>
            <a:pPr algn="l">
              <a:lnSpc>
                <a:spcPts val="4542"/>
              </a:lnSpc>
            </a:pPr>
            <a:endParaRPr lang="en-US" sz="3754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79447" lvl="1" indent="-339724" algn="l">
              <a:lnSpc>
                <a:spcPts val="4542"/>
              </a:lnSpc>
              <a:buFont typeface="Arial"/>
              <a:buChar char="•"/>
            </a:pPr>
            <a:r>
              <a:rPr lang="en-US" sz="375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Na jaki duad to przypada?</a:t>
            </a:r>
          </a:p>
          <a:p>
            <a:pPr algn="l">
              <a:lnSpc>
                <a:spcPts val="4542"/>
              </a:lnSpc>
            </a:pPr>
            <a:endParaRPr lang="en-US" sz="3754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79447" lvl="1" indent="-339724" algn="l">
              <a:lnSpc>
                <a:spcPts val="4542"/>
              </a:lnSpc>
              <a:buFont typeface="Arial"/>
              <a:buChar char="•"/>
            </a:pPr>
            <a:r>
              <a:rPr lang="en-US" sz="375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Jakie aspekty ma władca horoskopu? Który jest najbliższy?</a:t>
            </a:r>
          </a:p>
        </p:txBody>
      </p:sp>
      <p:sp>
        <p:nvSpPr>
          <p:cNvPr id="7" name="Freeform 7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4573" b="-104573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Podsumowanie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48740" y="2679383"/>
            <a:ext cx="15590520" cy="758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Dom, w którym jest władca kosmogramu = główny obszar życia</a:t>
            </a:r>
          </a:p>
          <a:p>
            <a:pPr algn="ctr">
              <a:lnSpc>
                <a:spcPts val="7559"/>
              </a:lnSpc>
            </a:pPr>
            <a:endParaRPr lang="en-US" sz="5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7559"/>
              </a:lnSpc>
            </a:pPr>
            <a:r>
              <a:rPr lang="en-US" sz="5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Tam zachodzą największe zmiany i rozwój</a:t>
            </a:r>
          </a:p>
          <a:p>
            <a:pPr algn="ctr">
              <a:lnSpc>
                <a:spcPts val="7559"/>
              </a:lnSpc>
            </a:pPr>
            <a:endParaRPr lang="en-US" sz="5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7559"/>
              </a:lnSpc>
            </a:pPr>
            <a:r>
              <a:rPr lang="en-US" sz="5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„centrum energii” Twojego horoskopu </a:t>
            </a:r>
          </a:p>
          <a:p>
            <a:pPr algn="ctr">
              <a:lnSpc>
                <a:spcPts val="7559"/>
              </a:lnSpc>
            </a:pPr>
            <a:endParaRPr lang="en-US" sz="5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7559"/>
              </a:lnSpc>
            </a:pPr>
            <a:endParaRPr lang="en-US" sz="5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348740" y="1585599"/>
            <a:ext cx="15590520" cy="825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 i="1">
                <a:solidFill>
                  <a:srgbClr val="FFFFFF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Kiedy znajdziesz się w późniejszych latach swojego życia i spojrzysz wstecz, większy nacisk będzie kładziony na tematy związane z domem, w którym znajduje się władca Twojego kosmogramu. Władca kosmogramu jest jednym z najważniejszych elementów horoskopu, a jego położenie może wskazywać, na czym skupia się duża część Twojej uwagi w życiu.</a:t>
            </a:r>
          </a:p>
          <a:p>
            <a:pPr algn="ctr">
              <a:lnSpc>
                <a:spcPts val="6580"/>
              </a:lnSpc>
            </a:pPr>
            <a:endParaRPr lang="en-US" sz="4700" i="1">
              <a:solidFill>
                <a:srgbClr val="FFFFFF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  <a:p>
            <a:pPr algn="ctr">
              <a:lnSpc>
                <a:spcPts val="6580"/>
              </a:lnSpc>
            </a:pPr>
            <a:endParaRPr lang="en-US" sz="4700" i="1">
              <a:solidFill>
                <a:srgbClr val="FFFFFF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6564912" y="8563912"/>
            <a:ext cx="1723088" cy="1723088"/>
          </a:xfrm>
          <a:custGeom>
            <a:avLst/>
            <a:gdLst/>
            <a:ahLst/>
            <a:cxnLst/>
            <a:rect l="l" t="t" r="r" b="b"/>
            <a:pathLst>
              <a:path w="1723088" h="1723088">
                <a:moveTo>
                  <a:pt x="0" y="0"/>
                </a:moveTo>
                <a:lnTo>
                  <a:pt x="1723088" y="0"/>
                </a:lnTo>
                <a:lnTo>
                  <a:pt x="1723088" y="1723088"/>
                </a:lnTo>
                <a:lnTo>
                  <a:pt x="0" y="172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911</Words>
  <Application>Microsoft Office PowerPoint</Application>
  <PresentationFormat>Niestandardowy</PresentationFormat>
  <Paragraphs>147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8" baseType="lpstr">
      <vt:lpstr>Calibri</vt:lpstr>
      <vt:lpstr>Montserrat</vt:lpstr>
      <vt:lpstr>Montserrat Italics</vt:lpstr>
      <vt:lpstr>Arial</vt:lpstr>
      <vt:lpstr>The Seasons</vt:lpstr>
      <vt:lpstr>Montserrat 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władca kosmogramu.pptx – kopia</dc:title>
  <cp:lastModifiedBy>Kinga Kujawa</cp:lastModifiedBy>
  <cp:revision>2</cp:revision>
  <dcterms:created xsi:type="dcterms:W3CDTF">2006-08-16T00:00:00Z</dcterms:created>
  <dcterms:modified xsi:type="dcterms:W3CDTF">2026-04-19T08:20:01Z</dcterms:modified>
  <dc:identifier>DAHHNPSQ4Zw</dc:identifier>
</cp:coreProperties>
</file>